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4" r:id="rId2"/>
    <p:sldId id="319" r:id="rId3"/>
    <p:sldId id="321" r:id="rId4"/>
    <p:sldId id="325" r:id="rId5"/>
    <p:sldId id="330" r:id="rId6"/>
    <p:sldId id="322" r:id="rId7"/>
    <p:sldId id="323" r:id="rId8"/>
    <p:sldId id="324" r:id="rId9"/>
    <p:sldId id="326" r:id="rId10"/>
    <p:sldId id="328" r:id="rId11"/>
    <p:sldId id="329" r:id="rId12"/>
  </p:sldIdLst>
  <p:sldSz cx="12192000" cy="9144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 snapToObjects="1" showGuides="1">
      <p:cViewPr varScale="1">
        <p:scale>
          <a:sx n="50" d="100"/>
          <a:sy n="50" d="100"/>
        </p:scale>
        <p:origin x="1320" y="44"/>
      </p:cViewPr>
      <p:guideLst>
        <p:guide orient="horz" pos="288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Georgi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charset="0"/>
              </a:defRPr>
            </a:lvl1pPr>
          </a:lstStyle>
          <a:p>
            <a:pPr>
              <a:defRPr/>
            </a:pPr>
            <a:fld id="{634BE957-C3D3-FB41-9653-792B5671EEB6}" type="datetime1">
              <a:rPr lang="nl-NL"/>
              <a:pPr>
                <a:defRPr/>
              </a:pPr>
              <a:t>27-6-2022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Georgi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VOETREGEL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charset="0"/>
              </a:defRPr>
            </a:lvl1pPr>
          </a:lstStyle>
          <a:p>
            <a:pPr>
              <a:defRPr/>
            </a:pPr>
            <a:fld id="{8152A38E-9CD2-9C45-B742-0EF2AF82143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26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Georgi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charset="0"/>
              </a:defRPr>
            </a:lvl1pPr>
          </a:lstStyle>
          <a:p>
            <a:pPr>
              <a:defRPr/>
            </a:pPr>
            <a:fld id="{86B88D87-B25F-A04C-9BFE-F132D5698F46}" type="datetime1">
              <a:rPr lang="nl-NL"/>
              <a:pPr>
                <a:defRPr/>
              </a:pPr>
              <a:t>27-6-2022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dirty="0"/>
              <a:t>Click </a:t>
            </a:r>
            <a:r>
              <a:rPr lang="nl-NL" noProof="0" dirty="0" err="1"/>
              <a:t>to</a:t>
            </a:r>
            <a:r>
              <a:rPr lang="nl-NL" noProof="0" dirty="0"/>
              <a:t> </a:t>
            </a:r>
            <a:r>
              <a:rPr lang="nl-NL" noProof="0" dirty="0" err="1"/>
              <a:t>edit</a:t>
            </a:r>
            <a:r>
              <a:rPr lang="nl-NL" noProof="0" dirty="0"/>
              <a:t> Master </a:t>
            </a:r>
            <a:r>
              <a:rPr lang="nl-NL" noProof="0" dirty="0" err="1"/>
              <a:t>text</a:t>
            </a:r>
            <a:r>
              <a:rPr lang="nl-NL" noProof="0" dirty="0"/>
              <a:t> </a:t>
            </a:r>
            <a:r>
              <a:rPr lang="nl-NL" noProof="0" dirty="0" err="1"/>
              <a:t>styles</a:t>
            </a:r>
            <a:endParaRPr lang="nl-NL" noProof="0" dirty="0"/>
          </a:p>
          <a:p>
            <a:pPr lvl="1"/>
            <a:r>
              <a:rPr lang="nl-NL" noProof="0" dirty="0"/>
              <a:t>Second level</a:t>
            </a:r>
          </a:p>
          <a:p>
            <a:pPr lvl="2"/>
            <a:r>
              <a:rPr lang="nl-NL" noProof="0" dirty="0" err="1"/>
              <a:t>Third</a:t>
            </a:r>
            <a:r>
              <a:rPr lang="nl-NL" noProof="0" dirty="0"/>
              <a:t> level</a:t>
            </a:r>
          </a:p>
          <a:p>
            <a:pPr lvl="3"/>
            <a:r>
              <a:rPr lang="nl-NL" noProof="0" dirty="0" err="1"/>
              <a:t>Fourth</a:t>
            </a:r>
            <a:r>
              <a:rPr lang="nl-NL" noProof="0" dirty="0"/>
              <a:t> level</a:t>
            </a:r>
          </a:p>
          <a:p>
            <a:pPr lvl="4"/>
            <a:r>
              <a:rPr lang="nl-NL" noProof="0" dirty="0" err="1"/>
              <a:t>Fifth</a:t>
            </a:r>
            <a:r>
              <a:rPr lang="nl-NL" noProof="0" dirty="0"/>
              <a:t>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Georgi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VOETREGEL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charset="0"/>
              </a:defRPr>
            </a:lvl1pPr>
          </a:lstStyle>
          <a:p>
            <a:pPr>
              <a:defRPr/>
            </a:pPr>
            <a:fld id="{96C90E17-C8BC-304D-B481-365F1DB42C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135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_met foto logo zw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 rot="5400000" flipH="1">
            <a:off x="1110194" y="4180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5" name="Rectangle 11"/>
          <p:cNvSpPr/>
          <p:nvPr/>
        </p:nvSpPr>
        <p:spPr>
          <a:xfrm rot="5400000" flipH="1">
            <a:off x="1110194" y="640293"/>
            <a:ext cx="74084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7" name="Rectangle 11"/>
          <p:cNvSpPr/>
          <p:nvPr/>
        </p:nvSpPr>
        <p:spPr>
          <a:xfrm rot="5400000" flipH="1">
            <a:off x="1110194" y="8625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19" name="Tijdelijke aanduiding voor tekst 14"/>
          <p:cNvSpPr>
            <a:spLocks noGrp="1"/>
          </p:cNvSpPr>
          <p:nvPr>
            <p:ph type="body" sz="quarter" idx="14"/>
          </p:nvPr>
        </p:nvSpPr>
        <p:spPr>
          <a:xfrm>
            <a:off x="764118" y="3670998"/>
            <a:ext cx="10678583" cy="824089"/>
          </a:xfrm>
          <a:prstGeom prst="rect">
            <a:avLst/>
          </a:prstGeom>
          <a:effectLst/>
        </p:spPr>
        <p:txBody>
          <a:bodyPr vert="horz"/>
          <a:lstStyle>
            <a:lvl1pPr marL="0" indent="0">
              <a:buFontTx/>
              <a:buNone/>
              <a:defRPr sz="225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9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2935" y="7526868"/>
            <a:ext cx="2256366" cy="81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27"/>
          <p:cNvSpPr>
            <a:spLocks noGrp="1"/>
          </p:cNvSpPr>
          <p:nvPr>
            <p:ph type="ctrTitle"/>
          </p:nvPr>
        </p:nvSpPr>
        <p:spPr>
          <a:xfrm>
            <a:off x="776818" y="1416723"/>
            <a:ext cx="10680700" cy="195237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500"/>
              </a:lnSpc>
              <a:defRPr sz="4500" b="0" i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0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_met foto logo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 rot="5400000" flipH="1">
            <a:off x="1110194" y="4180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5" name="Rectangle 11"/>
          <p:cNvSpPr/>
          <p:nvPr/>
        </p:nvSpPr>
        <p:spPr>
          <a:xfrm rot="5400000" flipH="1">
            <a:off x="1110194" y="640293"/>
            <a:ext cx="74084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pic>
        <p:nvPicPr>
          <p:cNvPr id="6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38954" y="7533217"/>
            <a:ext cx="2224325" cy="80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1"/>
          <p:cNvSpPr/>
          <p:nvPr/>
        </p:nvSpPr>
        <p:spPr>
          <a:xfrm rot="5400000" flipH="1">
            <a:off x="1110194" y="8625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19" name="Tijdelijke aanduiding voor tekst 14"/>
          <p:cNvSpPr>
            <a:spLocks noGrp="1"/>
          </p:cNvSpPr>
          <p:nvPr>
            <p:ph type="body" sz="quarter" idx="14"/>
          </p:nvPr>
        </p:nvSpPr>
        <p:spPr>
          <a:xfrm>
            <a:off x="764118" y="3670998"/>
            <a:ext cx="10678583" cy="824089"/>
          </a:xfrm>
          <a:prstGeom prst="rect">
            <a:avLst/>
          </a:prstGeom>
          <a:effectLst/>
        </p:spPr>
        <p:txBody>
          <a:bodyPr vert="horz"/>
          <a:lstStyle>
            <a:lvl1pPr marL="0" indent="0">
              <a:buFontTx/>
              <a:buNone/>
              <a:defRPr sz="225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tle 27"/>
          <p:cNvSpPr>
            <a:spLocks noGrp="1"/>
          </p:cNvSpPr>
          <p:nvPr>
            <p:ph type="ctrTitle"/>
          </p:nvPr>
        </p:nvSpPr>
        <p:spPr>
          <a:xfrm>
            <a:off x="776818" y="1416723"/>
            <a:ext cx="10680700" cy="195237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500"/>
              </a:lnSpc>
              <a:defRPr sz="4500" b="0" i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 rot="5400000" flipH="1">
            <a:off x="1110194" y="4180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5" name="Rectangle 11"/>
          <p:cNvSpPr/>
          <p:nvPr/>
        </p:nvSpPr>
        <p:spPr>
          <a:xfrm rot="5400000" flipH="1">
            <a:off x="1110194" y="640293"/>
            <a:ext cx="74084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pic>
        <p:nvPicPr>
          <p:cNvPr id="6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2935" y="7526868"/>
            <a:ext cx="2256366" cy="81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1"/>
          <p:cNvSpPr/>
          <p:nvPr/>
        </p:nvSpPr>
        <p:spPr>
          <a:xfrm rot="5400000" flipH="1">
            <a:off x="1110194" y="8625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8" name="Title 27"/>
          <p:cNvSpPr>
            <a:spLocks noGrp="1"/>
          </p:cNvSpPr>
          <p:nvPr>
            <p:ph type="ctrTitle"/>
          </p:nvPr>
        </p:nvSpPr>
        <p:spPr>
          <a:xfrm>
            <a:off x="776818" y="1416723"/>
            <a:ext cx="10680700" cy="195237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500"/>
              </a:lnSpc>
              <a:defRPr sz="4500" b="0" i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ijdelijke aanduiding voor tekst 14"/>
          <p:cNvSpPr>
            <a:spLocks noGrp="1"/>
          </p:cNvSpPr>
          <p:nvPr>
            <p:ph type="body" sz="quarter" idx="14"/>
          </p:nvPr>
        </p:nvSpPr>
        <p:spPr>
          <a:xfrm>
            <a:off x="764118" y="3670998"/>
            <a:ext cx="10678583" cy="82408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5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0112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pagin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inhoud 11"/>
          <p:cNvSpPr>
            <a:spLocks noGrp="1"/>
          </p:cNvSpPr>
          <p:nvPr>
            <p:ph sz="quarter" idx="13"/>
          </p:nvPr>
        </p:nvSpPr>
        <p:spPr>
          <a:xfrm>
            <a:off x="764120" y="3217324"/>
            <a:ext cx="10678583" cy="4950895"/>
          </a:xfrm>
          <a:prstGeom prst="rect">
            <a:avLst/>
          </a:prstGeom>
        </p:spPr>
        <p:txBody>
          <a:bodyPr vert="horz" lIns="0" rIns="0"/>
          <a:lstStyle>
            <a:lvl1pPr marL="189000" indent="-189000">
              <a:lnSpc>
                <a:spcPts val="1800"/>
              </a:lnSpc>
              <a:buClrTx/>
              <a:buFont typeface="Arial"/>
              <a:buChar char="•"/>
              <a:defRPr sz="1800"/>
            </a:lvl1pPr>
            <a:lvl2pPr marL="378000" indent="-189000">
              <a:lnSpc>
                <a:spcPts val="1800"/>
              </a:lnSpc>
              <a:buClrTx/>
              <a:buFont typeface="Lucida Grande"/>
              <a:buChar char="–"/>
              <a:defRPr sz="1800"/>
            </a:lvl2pPr>
            <a:lvl3pPr marL="567000" indent="-189000">
              <a:lnSpc>
                <a:spcPts val="1800"/>
              </a:lnSpc>
              <a:buClrTx/>
              <a:buFont typeface="Wingdings" charset="2"/>
              <a:buChar char="§"/>
              <a:defRPr sz="1800"/>
            </a:lvl3pPr>
            <a:lvl4pPr marL="756000" indent="-189000">
              <a:lnSpc>
                <a:spcPts val="1800"/>
              </a:lnSpc>
              <a:buClrTx/>
              <a:buFont typeface="Arial"/>
              <a:buChar char="•"/>
              <a:defRPr sz="1800"/>
            </a:lvl4pPr>
            <a:lvl5pPr marL="945000" indent="-189000">
              <a:lnSpc>
                <a:spcPts val="1800"/>
              </a:lnSpc>
              <a:buClrTx/>
              <a:buFont typeface="Lucida Grande"/>
              <a:buChar char="–"/>
              <a:defRPr sz="18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4118" y="657573"/>
            <a:ext cx="10678583" cy="1524000"/>
          </a:xfrm>
          <a:prstGeom prst="rect">
            <a:avLst/>
          </a:prstGeom>
        </p:spPr>
        <p:txBody>
          <a:bodyPr lIns="0" tIns="0" rIns="0" bIns="0"/>
          <a:lstStyle>
            <a:lvl1pPr algn="l" eaLnBrk="1" hangingPunct="1">
              <a:lnSpc>
                <a:spcPts val="3150"/>
              </a:lnSpc>
              <a:defRPr sz="30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ijdelijke aanduiding voor tekst 14"/>
          <p:cNvSpPr>
            <a:spLocks noGrp="1"/>
          </p:cNvSpPr>
          <p:nvPr>
            <p:ph type="body" sz="quarter" idx="14"/>
          </p:nvPr>
        </p:nvSpPr>
        <p:spPr>
          <a:xfrm>
            <a:off x="764118" y="2291620"/>
            <a:ext cx="10678583" cy="699911"/>
          </a:xfrm>
          <a:prstGeom prst="rect">
            <a:avLst/>
          </a:prstGeom>
        </p:spPr>
        <p:txBody>
          <a:bodyPr vert="horz" lIns="0" rIns="0"/>
          <a:lstStyle>
            <a:lvl1pPr marL="0" marR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25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>
          <a:xfrm>
            <a:off x="764117" y="8475135"/>
            <a:ext cx="4722283" cy="486833"/>
          </a:xfrm>
        </p:spPr>
        <p:txBody>
          <a:bodyPr lIns="0" rIns="0"/>
          <a:lstStyle>
            <a:lvl1pPr>
              <a:defRPr>
                <a:solidFill>
                  <a:srgbClr val="1B143C"/>
                </a:solidFill>
              </a:defRPr>
            </a:lvl1pPr>
          </a:lstStyle>
          <a:p>
            <a:pPr>
              <a:defRPr/>
            </a:pPr>
            <a:r>
              <a:rPr lang="nl-NL"/>
              <a:t>Provincie Gelderland | </a:t>
            </a:r>
            <a:fld id="{2BE5F5D7-35F2-8045-9A03-8A17244D71DA}" type="datetime3">
              <a:rPr lang="nl-NL"/>
              <a:pPr>
                <a:defRPr/>
              </a:pPr>
              <a:t>27/6/22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1B143C"/>
                </a:solidFill>
              </a:defRPr>
            </a:lvl1pPr>
          </a:lstStyle>
          <a:p>
            <a:pPr>
              <a:defRPr/>
            </a:pPr>
            <a:fld id="{C15E2364-82A4-DE48-9B47-8D308C858E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6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pagina me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11"/>
          <p:cNvSpPr>
            <a:spLocks noGrp="1"/>
          </p:cNvSpPr>
          <p:nvPr>
            <p:ph sz="quarter" idx="14"/>
          </p:nvPr>
        </p:nvSpPr>
        <p:spPr>
          <a:xfrm>
            <a:off x="764118" y="2573868"/>
            <a:ext cx="10678583" cy="5594351"/>
          </a:xfrm>
          <a:prstGeom prst="rect">
            <a:avLst/>
          </a:prstGeom>
        </p:spPr>
        <p:txBody>
          <a:bodyPr vert="horz" lIns="0" rIns="0"/>
          <a:lstStyle>
            <a:lvl1pPr marL="189000" indent="-189000">
              <a:lnSpc>
                <a:spcPts val="1800"/>
              </a:lnSpc>
              <a:buClrTx/>
              <a:buFont typeface="Arial"/>
              <a:buChar char="•"/>
              <a:defRPr sz="1800"/>
            </a:lvl1pPr>
            <a:lvl2pPr marL="378000" indent="-189000">
              <a:lnSpc>
                <a:spcPts val="1800"/>
              </a:lnSpc>
              <a:buClrTx/>
              <a:buFont typeface="Lucida Grande"/>
              <a:buChar char="–"/>
              <a:defRPr sz="1800"/>
            </a:lvl2pPr>
            <a:lvl3pPr marL="567000" indent="-189000">
              <a:lnSpc>
                <a:spcPts val="1800"/>
              </a:lnSpc>
              <a:buClrTx/>
              <a:buFont typeface="Wingdings" charset="2"/>
              <a:buChar char="§"/>
              <a:defRPr sz="1800"/>
            </a:lvl3pPr>
            <a:lvl4pPr marL="756000" indent="-189000">
              <a:lnSpc>
                <a:spcPts val="1800"/>
              </a:lnSpc>
              <a:buClrTx/>
              <a:buFont typeface="Arial"/>
              <a:buChar char="•"/>
              <a:defRPr sz="1800"/>
            </a:lvl4pPr>
            <a:lvl5pPr marL="945000" indent="-189000">
              <a:lnSpc>
                <a:spcPts val="1800"/>
              </a:lnSpc>
              <a:buClrTx/>
              <a:buFont typeface="Lucida Grande"/>
              <a:buChar char="–"/>
              <a:defRPr sz="18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4118" y="657573"/>
            <a:ext cx="10678583" cy="1524000"/>
          </a:xfrm>
          <a:prstGeom prst="rect">
            <a:avLst/>
          </a:prstGeom>
        </p:spPr>
        <p:txBody>
          <a:bodyPr lIns="0" tIns="0" rIns="0" bIns="0"/>
          <a:lstStyle>
            <a:lvl1pPr algn="l" eaLnBrk="1" hangingPunct="1">
              <a:lnSpc>
                <a:spcPts val="3150"/>
              </a:lnSpc>
              <a:defRPr sz="30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1B143C"/>
                </a:solidFill>
              </a:defRPr>
            </a:lvl1pPr>
          </a:lstStyle>
          <a:p>
            <a:pPr>
              <a:defRPr/>
            </a:pPr>
            <a:fld id="{5C607779-D8D7-3B4A-9FD2-C764F6A321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64117" y="8475135"/>
            <a:ext cx="4722283" cy="486833"/>
          </a:xfrm>
        </p:spPr>
        <p:txBody>
          <a:bodyPr lIns="0" rIns="0"/>
          <a:lstStyle>
            <a:lvl1pPr>
              <a:defRPr>
                <a:solidFill>
                  <a:srgbClr val="1B143C"/>
                </a:solidFill>
              </a:defRPr>
            </a:lvl1pPr>
          </a:lstStyle>
          <a:p>
            <a:pPr>
              <a:defRPr/>
            </a:pPr>
            <a:r>
              <a:rPr lang="nl-NL"/>
              <a:t>Provincie Gelderland | </a:t>
            </a:r>
            <a:fld id="{65810758-B8C2-2A40-8D66-9B278AB7EFE9}" type="datetime3">
              <a:rPr lang="nl-NL"/>
              <a:pPr>
                <a:defRPr/>
              </a:pPr>
              <a:t>27/6/22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grafiek 2"/>
          <p:cNvSpPr>
            <a:spLocks noGrp="1"/>
          </p:cNvSpPr>
          <p:nvPr>
            <p:ph type="chart" sz="quarter" idx="15"/>
          </p:nvPr>
        </p:nvSpPr>
        <p:spPr>
          <a:xfrm>
            <a:off x="764118" y="3217324"/>
            <a:ext cx="10678583" cy="495089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lnSpc>
                <a:spcPts val="1800"/>
              </a:lnSpc>
              <a:buNone/>
              <a:defRPr sz="1800" baseline="0"/>
            </a:lvl1pPr>
          </a:lstStyle>
          <a:p>
            <a:pPr lvl="0"/>
            <a:r>
              <a:rPr lang="nl-NL" noProof="0"/>
              <a:t>Klik op het pictogram als u een grafiek wilt toevoegen</a:t>
            </a:r>
            <a:endParaRPr lang="nl-NL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4118" y="657573"/>
            <a:ext cx="10678583" cy="1524000"/>
          </a:xfrm>
          <a:prstGeom prst="rect">
            <a:avLst/>
          </a:prstGeom>
        </p:spPr>
        <p:txBody>
          <a:bodyPr lIns="0" tIns="0" rIns="0" bIns="0"/>
          <a:lstStyle>
            <a:lvl1pPr algn="l" eaLnBrk="1" hangingPunct="1">
              <a:lnSpc>
                <a:spcPts val="3150"/>
              </a:lnSpc>
              <a:defRPr sz="30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ijdelijke aanduiding voor tekst 14"/>
          <p:cNvSpPr>
            <a:spLocks noGrp="1"/>
          </p:cNvSpPr>
          <p:nvPr>
            <p:ph type="body" sz="quarter" idx="14"/>
          </p:nvPr>
        </p:nvSpPr>
        <p:spPr>
          <a:xfrm>
            <a:off x="764118" y="2291620"/>
            <a:ext cx="10678583" cy="699911"/>
          </a:xfrm>
          <a:prstGeom prst="rect">
            <a:avLst/>
          </a:prstGeom>
        </p:spPr>
        <p:txBody>
          <a:bodyPr vert="horz" lIns="0" rIns="0"/>
          <a:lstStyle>
            <a:lvl1pPr marL="0" marR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25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1B143C"/>
                </a:solidFill>
              </a:defRPr>
            </a:lvl1pPr>
          </a:lstStyle>
          <a:p>
            <a:pPr>
              <a:defRPr/>
            </a:pPr>
            <a:fld id="{837BF88C-912F-4E48-B1D9-F670EAAACF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>
          <a:xfrm>
            <a:off x="764117" y="8475135"/>
            <a:ext cx="4722283" cy="486833"/>
          </a:xfrm>
        </p:spPr>
        <p:txBody>
          <a:bodyPr lIns="0" rIns="0"/>
          <a:lstStyle>
            <a:lvl1pPr>
              <a:defRPr>
                <a:solidFill>
                  <a:srgbClr val="1B143C"/>
                </a:solidFill>
              </a:defRPr>
            </a:lvl1pPr>
          </a:lstStyle>
          <a:p>
            <a:pPr>
              <a:defRPr/>
            </a:pPr>
            <a:r>
              <a:rPr lang="nl-NL"/>
              <a:t>Provincie Gelderland | </a:t>
            </a:r>
            <a:fld id="{B8D04DED-2B94-BF4D-B021-0F5A96058435}" type="datetime3">
              <a:rPr lang="nl-NL"/>
              <a:pPr>
                <a:defRPr/>
              </a:pPr>
              <a:t>27/6/22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6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 met logo zw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2935" y="7526868"/>
            <a:ext cx="2256366" cy="81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 rot="5400000" flipH="1">
            <a:off x="1110194" y="4180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 rot="5400000" flipH="1">
            <a:off x="1110194" y="640293"/>
            <a:ext cx="74084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pic>
        <p:nvPicPr>
          <p:cNvPr id="13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2935" y="7526868"/>
            <a:ext cx="2256366" cy="81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1"/>
          <p:cNvSpPr/>
          <p:nvPr userDrawn="1"/>
        </p:nvSpPr>
        <p:spPr>
          <a:xfrm rot="5400000" flipH="1">
            <a:off x="1110194" y="862543"/>
            <a:ext cx="74083" cy="76623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15" name="Title 27"/>
          <p:cNvSpPr>
            <a:spLocks noGrp="1"/>
          </p:cNvSpPr>
          <p:nvPr>
            <p:ph type="ctrTitle"/>
          </p:nvPr>
        </p:nvSpPr>
        <p:spPr>
          <a:xfrm>
            <a:off x="776818" y="1416723"/>
            <a:ext cx="10680700" cy="195237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500"/>
              </a:lnSpc>
              <a:defRPr sz="4500" b="0" i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6" name="Tijdelijke aanduiding voor tekst 14"/>
          <p:cNvSpPr>
            <a:spLocks noGrp="1"/>
          </p:cNvSpPr>
          <p:nvPr>
            <p:ph type="body" sz="quarter" idx="14"/>
          </p:nvPr>
        </p:nvSpPr>
        <p:spPr>
          <a:xfrm>
            <a:off x="764118" y="3670998"/>
            <a:ext cx="10678583" cy="82408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5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69851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8475135"/>
            <a:ext cx="28448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B8A91"/>
                </a:solidFill>
                <a:latin typeface="Georgia" charset="0"/>
              </a:defRPr>
            </a:lvl1pPr>
          </a:lstStyle>
          <a:p>
            <a:pPr>
              <a:defRPr/>
            </a:pPr>
            <a:fld id="{8B8FBCC9-5333-4540-9ABF-90E3BA903EBA}" type="datetime3">
              <a:rPr lang="nl-NL"/>
              <a:pPr>
                <a:defRPr/>
              </a:pPr>
              <a:t>27/6/22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8475135"/>
            <a:ext cx="28448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B8A91"/>
                </a:solidFill>
                <a:latin typeface="Georgia" charset="0"/>
              </a:defRPr>
            </a:lvl1pPr>
          </a:lstStyle>
          <a:p>
            <a:pPr>
              <a:defRPr/>
            </a:pPr>
            <a:fld id="{E6A14F4F-0B95-E342-B80E-0A52A7743C0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grpSp>
        <p:nvGrpSpPr>
          <p:cNvPr id="1028" name="Group 3"/>
          <p:cNvGrpSpPr>
            <a:grpSpLocks/>
          </p:cNvGrpSpPr>
          <p:nvPr/>
        </p:nvGrpSpPr>
        <p:grpSpPr bwMode="auto">
          <a:xfrm>
            <a:off x="1" y="764119"/>
            <a:ext cx="143934" cy="3043767"/>
            <a:chOff x="0" y="573812"/>
            <a:chExt cx="107590" cy="2282884"/>
          </a:xfrm>
        </p:grpSpPr>
        <p:sp>
          <p:nvSpPr>
            <p:cNvPr id="8" name="Rectangle 4"/>
            <p:cNvSpPr/>
            <p:nvPr/>
          </p:nvSpPr>
          <p:spPr>
            <a:xfrm flipH="1">
              <a:off x="0" y="573812"/>
              <a:ext cx="107590" cy="5731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/>
            </a:p>
          </p:txBody>
        </p:sp>
        <p:sp>
          <p:nvSpPr>
            <p:cNvPr id="9" name="Rectangle 5"/>
            <p:cNvSpPr/>
            <p:nvPr/>
          </p:nvSpPr>
          <p:spPr>
            <a:xfrm flipH="1">
              <a:off x="0" y="1146914"/>
              <a:ext cx="107590" cy="57469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/>
            </a:p>
          </p:txBody>
        </p:sp>
        <p:sp>
          <p:nvSpPr>
            <p:cNvPr id="10" name="Rectangle 6"/>
            <p:cNvSpPr/>
            <p:nvPr/>
          </p:nvSpPr>
          <p:spPr>
            <a:xfrm flipH="1">
              <a:off x="0" y="1721604"/>
              <a:ext cx="107590" cy="57310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/>
            </a:p>
          </p:txBody>
        </p:sp>
        <p:sp>
          <p:nvSpPr>
            <p:cNvPr id="11" name="Rectangle 7"/>
            <p:cNvSpPr/>
            <p:nvPr/>
          </p:nvSpPr>
          <p:spPr>
            <a:xfrm flipH="1">
              <a:off x="0" y="2283593"/>
              <a:ext cx="107590" cy="57310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24" r:id="rId2"/>
    <p:sldLayoutId id="2147483722" r:id="rId3"/>
    <p:sldLayoutId id="2147483719" r:id="rId4"/>
    <p:sldLayoutId id="2147483720" r:id="rId5"/>
    <p:sldLayoutId id="2147483721" r:id="rId6"/>
    <p:sldLayoutId id="2147483723" r:id="rId7"/>
  </p:sldLayoutIdLst>
  <p:hf hdr="0" ftr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Georgia"/>
          <a:ea typeface="MS PGothic" pitchFamily="34" charset="-128"/>
          <a:cs typeface="MS PGothic" charset="0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MS PGothic" pitchFamily="34" charset="-128"/>
          <a:cs typeface="MS PGothic" charset="0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MS PGothic" pitchFamily="34" charset="-128"/>
          <a:cs typeface="MS PGothic" charset="0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MS PGothic" pitchFamily="34" charset="-128"/>
          <a:cs typeface="MS PGothic" charset="0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MS PGothic" pitchFamily="34" charset="-128"/>
          <a:cs typeface="MS PGothic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eorgia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eorgia"/>
          <a:ea typeface="MS PGothic" pitchFamily="34" charset="-128"/>
          <a:cs typeface="MS PGothic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Georgia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Georgia"/>
          <a:ea typeface="MS PGothic" pitchFamily="34" charset="-128"/>
          <a:cs typeface="MS PGothic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Georgia"/>
          <a:ea typeface="MS PGothic" pitchFamily="34" charset="-128"/>
          <a:cs typeface="MS PGothic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Georgia"/>
          <a:ea typeface="MS PGothic" pitchFamily="34" charset="-128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 </a:t>
            </a:r>
            <a:r>
              <a:rPr lang="nl-NL" sz="4800" dirty="0"/>
              <a:t>Exoten, ontwikkelingen in beleid 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	J.P. Cronau</a:t>
            </a:r>
            <a:br>
              <a:rPr lang="nl-NL" dirty="0"/>
            </a:br>
            <a:r>
              <a:rPr lang="nl-NL" dirty="0"/>
              <a:t>  	</a:t>
            </a:r>
            <a:r>
              <a:rPr lang="nl-NL" dirty="0" err="1"/>
              <a:t>Kennisdag</a:t>
            </a:r>
            <a:r>
              <a:rPr lang="nl-NL" dirty="0"/>
              <a:t> Life </a:t>
            </a:r>
            <a:r>
              <a:rPr lang="nl-NL" dirty="0" err="1"/>
              <a:t>resilias</a:t>
            </a:r>
            <a:r>
              <a:rPr lang="nl-NL" dirty="0"/>
              <a:t>  23-6-2022  </a:t>
            </a:r>
            <a:br>
              <a:rPr lang="nl-NL" dirty="0"/>
            </a:br>
            <a:br>
              <a:rPr lang="nl-NL" dirty="0"/>
            </a:br>
            <a:r>
              <a:rPr lang="nl-NL" dirty="0"/>
              <a:t>		        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1930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176" y="792135"/>
            <a:ext cx="9018871" cy="542405"/>
          </a:xfrm>
        </p:spPr>
        <p:txBody>
          <a:bodyPr/>
          <a:lstStyle/>
          <a:p>
            <a:r>
              <a:rPr lang="nl-NL" sz="3600" b="1" dirty="0"/>
              <a:t>      Maatwerk wijd verspreide soorten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r>
              <a:rPr lang="nl-NL" sz="3200" dirty="0"/>
              <a:t>-   Geen handelingsperspectief dan nietsdoen (grondels)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Lokaal verwijderen zinvol dan voorlichting (protocol reuzenbereklauw) en subsidie aan beheerder (duizendknopen, zonnebaars)</a:t>
            </a:r>
          </a:p>
          <a:p>
            <a:pPr marL="457200" indent="-4572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 Ecosysteemgerichte benadering:</a:t>
            </a:r>
          </a:p>
          <a:p>
            <a:r>
              <a:rPr lang="nl-NL" sz="3200" dirty="0"/>
              <a:t>       a. Amerikaanse vogelkers (beslisboom Bosgroepen)</a:t>
            </a:r>
          </a:p>
          <a:p>
            <a:r>
              <a:rPr lang="nl-NL" sz="3200" dirty="0"/>
              <a:t>	   b. </a:t>
            </a:r>
            <a:r>
              <a:rPr lang="nl-NL" sz="3200" dirty="0" err="1"/>
              <a:t>Watercrassula</a:t>
            </a:r>
            <a:r>
              <a:rPr lang="nl-NL" sz="3200" dirty="0"/>
              <a:t> (vooronderzoek en opdracht)</a:t>
            </a:r>
          </a:p>
          <a:p>
            <a:r>
              <a:rPr lang="nl-NL" sz="3200" dirty="0"/>
              <a:t>	   c.  Onderzoek biologische bestrijding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629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176" y="792135"/>
            <a:ext cx="9018871" cy="542405"/>
          </a:xfrm>
        </p:spPr>
        <p:txBody>
          <a:bodyPr/>
          <a:lstStyle/>
          <a:p>
            <a:r>
              <a:rPr lang="nl-NL" sz="3600" b="1" dirty="0"/>
              <a:t>      Communicatie opgave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  Voorlichting burgers ter voorkoming van introducties</a:t>
            </a:r>
          </a:p>
          <a:p>
            <a:r>
              <a:rPr lang="nl-NL" sz="3200" dirty="0"/>
              <a:t>    </a:t>
            </a:r>
          </a:p>
          <a:p>
            <a:pPr marL="457200" indent="-457200">
              <a:buFontTx/>
              <a:buChar char="-"/>
            </a:pPr>
            <a:r>
              <a:rPr lang="nl-NL" sz="3200" dirty="0"/>
              <a:t>Nuanceren van wilde verhalen (Aziatische hoornaar)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Verwachtingsmanagement rol van provincies </a:t>
            </a:r>
          </a:p>
          <a:p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Voorlichting over effectieve methoden (kennisplatform, kennisdagen)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33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3960" y="792135"/>
            <a:ext cx="6007894" cy="542405"/>
          </a:xfrm>
        </p:spPr>
        <p:txBody>
          <a:bodyPr/>
          <a:lstStyle/>
          <a:p>
            <a:r>
              <a:rPr lang="nl-NL" sz="3600" b="1" dirty="0"/>
              <a:t>      Onderwerpen lezing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Achtergronden  (EU-verordening en decentralisatie)</a:t>
            </a:r>
          </a:p>
          <a:p>
            <a:endParaRPr lang="nl-NL" sz="3200" dirty="0"/>
          </a:p>
          <a:p>
            <a:r>
              <a:rPr lang="nl-NL" sz="3200" dirty="0"/>
              <a:t>-  Ambities en gezamenlijk vertrekpunt provincies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r>
              <a:rPr lang="nl-NL" sz="3200" dirty="0"/>
              <a:t>-  Gelderse uitwerking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r>
              <a:rPr lang="nl-NL" sz="3200" dirty="0"/>
              <a:t>-  Communicatie en voorlichting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6025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176" y="792135"/>
            <a:ext cx="9018871" cy="542405"/>
          </a:xfrm>
        </p:spPr>
        <p:txBody>
          <a:bodyPr/>
          <a:lstStyle/>
          <a:p>
            <a:r>
              <a:rPr lang="nl-NL" sz="3600" b="1" dirty="0"/>
              <a:t>      Verantwoordelijkheid provincies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  Bestrijding exoten in het kader van de EU-verordening</a:t>
            </a:r>
          </a:p>
          <a:p>
            <a:endParaRPr lang="nl-NL" sz="3200" dirty="0"/>
          </a:p>
          <a:p>
            <a:r>
              <a:rPr lang="nl-NL" sz="3200" dirty="0"/>
              <a:t>-   Gedecentraliseerd naar provincies in maart 2018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Niet alle soorten van de Unielijst (wolhandkrab, uitheemse rivierkreeften, beverrat en muskusrat)</a:t>
            </a:r>
          </a:p>
          <a:p>
            <a:endParaRPr lang="nl-NL" sz="3200" dirty="0"/>
          </a:p>
          <a:p>
            <a:r>
              <a:rPr lang="nl-NL" sz="3200" dirty="0"/>
              <a:t>-   Geen extra middelen bij nieuwe taak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629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176" y="792135"/>
            <a:ext cx="9018871" cy="542405"/>
          </a:xfrm>
        </p:spPr>
        <p:txBody>
          <a:bodyPr/>
          <a:lstStyle/>
          <a:p>
            <a:r>
              <a:rPr lang="nl-NL" sz="3600" b="1" dirty="0"/>
              <a:t>      EU-verordening 2014/2016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  Behoud biodiversiteit (Verdrag van Rio de Janeiro)</a:t>
            </a:r>
          </a:p>
          <a:p>
            <a:endParaRPr lang="nl-NL" sz="3200" dirty="0"/>
          </a:p>
          <a:p>
            <a:r>
              <a:rPr lang="nl-NL" sz="3200" dirty="0"/>
              <a:t>-   Niet bestrijding ziektes (</a:t>
            </a:r>
            <a:r>
              <a:rPr lang="nl-NL" sz="3200" dirty="0" err="1"/>
              <a:t>tijgermug</a:t>
            </a:r>
            <a:r>
              <a:rPr lang="nl-NL" sz="3200" dirty="0"/>
              <a:t>) of schade (boktor)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Voorkomen van vestiging in EU middels verboden;</a:t>
            </a:r>
          </a:p>
          <a:p>
            <a:r>
              <a:rPr lang="nl-NL" sz="3200" dirty="0"/>
              <a:t>     handhaving Rijk (NVWA; douane)</a:t>
            </a:r>
          </a:p>
          <a:p>
            <a:endParaRPr lang="nl-NL" sz="3200" dirty="0"/>
          </a:p>
          <a:p>
            <a:r>
              <a:rPr lang="nl-NL" sz="3200" dirty="0"/>
              <a:t>-   Treffen van maatregelen ter bestrijding (art. 12 en 19)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3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176" y="792135"/>
            <a:ext cx="9018871" cy="542405"/>
          </a:xfrm>
        </p:spPr>
        <p:txBody>
          <a:bodyPr/>
          <a:lstStyle/>
          <a:p>
            <a:r>
              <a:rPr lang="nl-NL" sz="3600" b="1" dirty="0"/>
              <a:t>  Invasieve curve en art 17 en 19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  <p:pic>
        <p:nvPicPr>
          <p:cNvPr id="1026" name="Picture 2" descr="FSC en invasieve exoten - bosgroepen bosgroepen.nl">
            <a:extLst>
              <a:ext uri="{FF2B5EF4-FFF2-40B4-BE49-F238E27FC236}">
                <a16:creationId xmlns:a16="http://schemas.microsoft.com/office/drawing/2014/main" id="{E2B275E5-8BFC-4007-BDB6-7BC1AB421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87" y="2088245"/>
            <a:ext cx="7634825" cy="544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19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3960" y="792135"/>
            <a:ext cx="6007894" cy="542405"/>
          </a:xfrm>
        </p:spPr>
        <p:txBody>
          <a:bodyPr/>
          <a:lstStyle/>
          <a:p>
            <a:r>
              <a:rPr lang="nl-NL" sz="3600" b="1" dirty="0"/>
              <a:t>      Unielijst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/>
              <a:t>-   66 </a:t>
            </a:r>
            <a:r>
              <a:rPr lang="nl-NL" sz="3200" dirty="0"/>
              <a:t>Soorten invasieve exoten erop geplaatst</a:t>
            </a:r>
          </a:p>
          <a:p>
            <a:endParaRPr lang="nl-NL" sz="3200" dirty="0"/>
          </a:p>
          <a:p>
            <a:r>
              <a:rPr lang="nl-NL" sz="3200" dirty="0"/>
              <a:t>-   Regelmatig uitgebreid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Voordracht door Commissie op basis van risicoanalyses</a:t>
            </a:r>
          </a:p>
          <a:p>
            <a:pPr marL="457200" indent="-4572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Lidstaten stemmen hierover</a:t>
            </a:r>
          </a:p>
          <a:p>
            <a:endParaRPr lang="nl-NL" sz="3200" dirty="0"/>
          </a:p>
          <a:p>
            <a:endParaRPr lang="nl-NL" sz="32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956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176" y="792135"/>
            <a:ext cx="9018871" cy="542405"/>
          </a:xfrm>
        </p:spPr>
        <p:txBody>
          <a:bodyPr/>
          <a:lstStyle/>
          <a:p>
            <a:r>
              <a:rPr lang="nl-NL" sz="3600" b="1" dirty="0"/>
              <a:t>      Aanpak door provincies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 Vertrekpunt is de EU-verordening (art. 17 en 19)</a:t>
            </a:r>
          </a:p>
          <a:p>
            <a:endParaRPr lang="nl-NL" sz="3200" dirty="0"/>
          </a:p>
          <a:p>
            <a:r>
              <a:rPr lang="nl-NL" sz="3200" dirty="0"/>
              <a:t>-  Nieuw dan wel beperkt verspreid heeft hoogste prioriteit;</a:t>
            </a:r>
          </a:p>
          <a:p>
            <a:r>
              <a:rPr lang="nl-NL" sz="3200" dirty="0"/>
              <a:t>   Ambitie is volledige verwijdering/uitroeiing</a:t>
            </a:r>
          </a:p>
          <a:p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Wijd verspreid dan maatwerk; prioriteit bij natuurgebieden </a:t>
            </a:r>
          </a:p>
          <a:p>
            <a:endParaRPr lang="nl-NL" sz="3200" dirty="0"/>
          </a:p>
          <a:p>
            <a:r>
              <a:rPr lang="nl-NL" sz="3200" dirty="0"/>
              <a:t>-  Meeste provincies beleidsplan met extra soorten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3771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176" y="792135"/>
            <a:ext cx="9018871" cy="542405"/>
          </a:xfrm>
        </p:spPr>
        <p:txBody>
          <a:bodyPr/>
          <a:lstStyle/>
          <a:p>
            <a:r>
              <a:rPr lang="nl-NL" sz="3600" b="1" dirty="0"/>
              <a:t>      Gelderse uitwerking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  Beleidsplan extra soorten (nerts, duizendknopen, etc.)</a:t>
            </a:r>
          </a:p>
          <a:p>
            <a:r>
              <a:rPr lang="nl-NL" sz="3200" dirty="0"/>
              <a:t>    </a:t>
            </a:r>
          </a:p>
          <a:p>
            <a:pPr marL="457200" indent="-457200">
              <a:buFontTx/>
              <a:buChar char="-"/>
            </a:pPr>
            <a:r>
              <a:rPr lang="nl-NL" sz="3200" dirty="0"/>
              <a:t>Nieuw, beperkt verspreid; ambitie uitroeien; provincie</a:t>
            </a:r>
          </a:p>
          <a:p>
            <a:r>
              <a:rPr lang="nl-NL" sz="3200" dirty="0"/>
              <a:t>     neemt initiatief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Wijdverspreid dan waar mogelijk beheersen; provincie faciliteert; prioriteit bij het Gelders Natuurnetwerk </a:t>
            </a:r>
          </a:p>
          <a:p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Stimuleren andere overheden buiten GNN</a:t>
            </a:r>
          </a:p>
          <a:p>
            <a:r>
              <a:rPr lang="nl-NL" sz="3200" dirty="0"/>
              <a:t>	 (subsidieregeling opstellen plan van aanpak)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9203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DE9C-41FD-42BF-B88C-BC4972468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4676" y="792135"/>
            <a:ext cx="9326881" cy="542405"/>
          </a:xfrm>
        </p:spPr>
        <p:txBody>
          <a:bodyPr/>
          <a:lstStyle/>
          <a:p>
            <a:r>
              <a:rPr lang="nl-NL" sz="3600" b="1" dirty="0"/>
              <a:t>   Aanpak nieuw en beperkt verspreid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B7F504-90E5-40DF-BF08-3B44E93836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7415" y="1953491"/>
            <a:ext cx="10778839" cy="5444836"/>
          </a:xfrm>
        </p:spPr>
        <p:txBody>
          <a:bodyPr/>
          <a:lstStyle/>
          <a:p>
            <a:endParaRPr lang="nl-NL" sz="1800" dirty="0"/>
          </a:p>
          <a:p>
            <a:endParaRPr lang="nl-NL" sz="1800" dirty="0"/>
          </a:p>
          <a:p>
            <a:r>
              <a:rPr lang="nl-NL" sz="3200" dirty="0"/>
              <a:t>-   Rapid respons op meldingen (b.v. zijdeplant, eekhoorns)</a:t>
            </a:r>
          </a:p>
          <a:p>
            <a:r>
              <a:rPr lang="nl-NL" sz="3200" dirty="0"/>
              <a:t>    </a:t>
            </a:r>
          </a:p>
          <a:p>
            <a:r>
              <a:rPr lang="nl-NL" sz="3200" dirty="0"/>
              <a:t>-   (Betaalde) opdracht aan eigenaar of aannemer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457200" indent="-457200">
              <a:buFontTx/>
              <a:buChar char="-"/>
            </a:pPr>
            <a:r>
              <a:rPr lang="nl-NL" sz="3200" dirty="0"/>
              <a:t>Wettelijke opdracht voor vogels en zoogdieren aan FBE</a:t>
            </a:r>
          </a:p>
          <a:p>
            <a:r>
              <a:rPr lang="nl-NL" sz="3200" dirty="0"/>
              <a:t>     (</a:t>
            </a:r>
            <a:r>
              <a:rPr lang="nl-NL" sz="3200" dirty="0" err="1"/>
              <a:t>muntjak</a:t>
            </a:r>
            <a:r>
              <a:rPr lang="nl-NL" sz="3200" dirty="0"/>
              <a:t>, wasbeer)</a:t>
            </a:r>
          </a:p>
          <a:p>
            <a:endParaRPr lang="nl-NL" sz="3200" dirty="0"/>
          </a:p>
          <a:p>
            <a:endParaRPr lang="nl-NL" sz="32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1800" dirty="0"/>
          </a:p>
          <a:p>
            <a:endParaRPr lang="nl-NL" sz="1800" dirty="0"/>
          </a:p>
          <a:p>
            <a:pPr marL="257175" indent="-257175">
              <a:buFontTx/>
              <a:buChar char="-"/>
            </a:pPr>
            <a:endParaRPr lang="nl-NL" sz="1800" dirty="0"/>
          </a:p>
          <a:p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931513"/>
      </p:ext>
    </p:extLst>
  </p:cSld>
  <p:clrMapOvr>
    <a:masterClrMapping/>
  </p:clrMapOvr>
</p:sld>
</file>

<file path=ppt/theme/theme1.xml><?xml version="1.0" encoding="utf-8"?>
<a:theme xmlns:a="http://schemas.openxmlformats.org/drawingml/2006/main" name="GELD-009-4_PowerPointTemplate_v10">
  <a:themeElements>
    <a:clrScheme name="Provincie Gelderland">
      <a:dk1>
        <a:srgbClr val="1B143C"/>
      </a:dk1>
      <a:lt1>
        <a:srgbClr val="FFFFFF"/>
      </a:lt1>
      <a:dk2>
        <a:srgbClr val="1B143C"/>
      </a:dk2>
      <a:lt2>
        <a:srgbClr val="D9E020"/>
      </a:lt2>
      <a:accent1>
        <a:srgbClr val="005B7F"/>
      </a:accent1>
      <a:accent2>
        <a:srgbClr val="48A842"/>
      </a:accent2>
      <a:accent3>
        <a:srgbClr val="FFDD00"/>
      </a:accent3>
      <a:accent4>
        <a:srgbClr val="FF9900"/>
      </a:accent4>
      <a:accent5>
        <a:srgbClr val="FF6600"/>
      </a:accent5>
      <a:accent6>
        <a:srgbClr val="CC0000"/>
      </a:accent6>
      <a:hlink>
        <a:srgbClr val="0066CC"/>
      </a:hlink>
      <a:folHlink>
        <a:srgbClr val="663399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</TotalTime>
  <Words>422</Words>
  <Application>Microsoft Office PowerPoint</Application>
  <PresentationFormat>Aangepast</PresentationFormat>
  <Paragraphs>157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Lucida Grande</vt:lpstr>
      <vt:lpstr>Wingdings</vt:lpstr>
      <vt:lpstr>GELD-009-4_PowerPointTemplate_v10</vt:lpstr>
      <vt:lpstr>  Exoten, ontwikkelingen in beleid          J.P. Cronau    Kennisdag Life resilias  23-6-2022               </vt:lpstr>
      <vt:lpstr>      Onderwerpen lezing</vt:lpstr>
      <vt:lpstr>      Verantwoordelijkheid provincies</vt:lpstr>
      <vt:lpstr>      EU-verordening 2014/2016</vt:lpstr>
      <vt:lpstr>  Invasieve curve en art 17 en 19</vt:lpstr>
      <vt:lpstr>      Unielijst </vt:lpstr>
      <vt:lpstr>      Aanpak door provincies</vt:lpstr>
      <vt:lpstr>      Gelderse uitwerking </vt:lpstr>
      <vt:lpstr>   Aanpak nieuw en beperkt verspreid</vt:lpstr>
      <vt:lpstr>      Maatwerk wijd verspreide soorten </vt:lpstr>
      <vt:lpstr>      Communicatie opgave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Natuurcompensatie</dc:title>
  <dc:creator>Bouw, Jeroen</dc:creator>
  <cp:lastModifiedBy>Cronau, Johan</cp:lastModifiedBy>
  <cp:revision>84</cp:revision>
  <dcterms:created xsi:type="dcterms:W3CDTF">2018-05-02T12:34:08Z</dcterms:created>
  <dcterms:modified xsi:type="dcterms:W3CDTF">2022-06-27T09:15:13Z</dcterms:modified>
</cp:coreProperties>
</file>